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0" r:id="rId4"/>
    <p:sldId id="266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84" d="100"/>
          <a:sy n="84" d="100"/>
        </p:scale>
        <p:origin x="2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47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5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47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1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2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62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0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51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59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55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F6C7B-F2D8-4013-B974-41DA9D7651C1}" type="datetimeFigureOut">
              <a:rPr lang="en-US" smtClean="0"/>
              <a:t>8/17/20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5488B-04DA-4CB1-AE06-2B54C2A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2292" y="4797808"/>
            <a:ext cx="691941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Chalkboard" panose="03050602040202020205" pitchFamily="66" charset="77"/>
                <a:cs typeface="Arial" panose="020B0604020202020204" pitchFamily="34" charset="0"/>
              </a:rPr>
              <a:t>2nd Grade 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Chalkboard" panose="03050602040202020205" pitchFamily="66" charset="77"/>
                <a:cs typeface="Arial" panose="020B0604020202020204" pitchFamily="34" charset="0"/>
              </a:rPr>
              <a:t>Ms. Dancy</a:t>
            </a:r>
          </a:p>
          <a:p>
            <a:pPr algn="ctr"/>
            <a:r>
              <a:rPr lang="en-US" sz="4400" dirty="0">
                <a:solidFill>
                  <a:schemeClr val="bg1"/>
                </a:solidFill>
                <a:latin typeface="Chalkboard" panose="03050602040202020205" pitchFamily="66" charset="77"/>
                <a:cs typeface="Arial" panose="020B0604020202020204" pitchFamily="34" charset="0"/>
              </a:rPr>
              <a:t>2020-2021 </a:t>
            </a:r>
          </a:p>
        </p:txBody>
      </p:sp>
    </p:spTree>
    <p:extLst>
      <p:ext uri="{BB962C8B-B14F-4D97-AF65-F5344CB8AC3E}">
        <p14:creationId xmlns:p14="http://schemas.microsoft.com/office/powerpoint/2010/main" val="291328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6" y="1967345"/>
            <a:ext cx="5888184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School will start earlier than usual this year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7:20 (school opens)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Breakfast/Lunch is free this year 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We will rotate who eats in the Cafeteria for safety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83130"/>
            <a:ext cx="9144000" cy="1369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KBTropicalVACATION" panose="02000603000000000000" pitchFamily="2" charset="0"/>
                <a:cs typeface="Arial" panose="020B0604020202020204" pitchFamily="34" charset="0"/>
              </a:rPr>
              <a:t>School Time</a:t>
            </a:r>
          </a:p>
        </p:txBody>
      </p:sp>
    </p:spTree>
    <p:extLst>
      <p:ext uri="{BB962C8B-B14F-4D97-AF65-F5344CB8AC3E}">
        <p14:creationId xmlns:p14="http://schemas.microsoft.com/office/powerpoint/2010/main" val="2704484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8785" y="2065889"/>
            <a:ext cx="58881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latin typeface="Chalkboard" panose="03050602040202020205" pitchFamily="66" charset="77"/>
              </a:rPr>
              <a:t>Rule #1- </a:t>
            </a:r>
            <a:r>
              <a:rPr lang="en-US" sz="3000" dirty="0">
                <a:latin typeface="Chalkboard" panose="03050602040202020205" pitchFamily="66" charset="77"/>
              </a:rPr>
              <a:t>Listen when your teacher is talking.</a:t>
            </a:r>
            <a:br>
              <a:rPr lang="en-US" sz="3000" dirty="0">
                <a:latin typeface="Chalkboard" panose="03050602040202020205" pitchFamily="66" charset="77"/>
              </a:rPr>
            </a:br>
            <a:r>
              <a:rPr lang="en-US" sz="3000" b="1" dirty="0">
                <a:latin typeface="Chalkboard" panose="03050602040202020205" pitchFamily="66" charset="77"/>
              </a:rPr>
              <a:t>Rule #2- </a:t>
            </a:r>
            <a:r>
              <a:rPr lang="en-US" sz="3000" dirty="0">
                <a:latin typeface="Chalkboard" panose="03050602040202020205" pitchFamily="66" charset="77"/>
              </a:rPr>
              <a:t>Follow directions quickly.</a:t>
            </a:r>
            <a:br>
              <a:rPr lang="en-US" sz="3000" dirty="0">
                <a:latin typeface="Chalkboard" panose="03050602040202020205" pitchFamily="66" charset="77"/>
              </a:rPr>
            </a:br>
            <a:r>
              <a:rPr lang="en-US" sz="3000" b="1" dirty="0">
                <a:latin typeface="Chalkboard" panose="03050602040202020205" pitchFamily="66" charset="77"/>
              </a:rPr>
              <a:t>Rule #3- </a:t>
            </a:r>
            <a:r>
              <a:rPr lang="en-US" sz="3000" dirty="0">
                <a:latin typeface="Chalkboard" panose="03050602040202020205" pitchFamily="66" charset="77"/>
              </a:rPr>
              <a:t>Keep hands and feet to yourself.</a:t>
            </a:r>
            <a:br>
              <a:rPr lang="en-US" sz="3000" dirty="0">
                <a:latin typeface="Chalkboard" panose="03050602040202020205" pitchFamily="66" charset="77"/>
              </a:rPr>
            </a:br>
            <a:r>
              <a:rPr lang="en-US" sz="3000" b="1" dirty="0">
                <a:latin typeface="Chalkboard" panose="03050602040202020205" pitchFamily="66" charset="77"/>
              </a:rPr>
              <a:t>Rule #4</a:t>
            </a:r>
            <a:r>
              <a:rPr lang="en-US" sz="3000" dirty="0">
                <a:latin typeface="Chalkboard" panose="03050602040202020205" pitchFamily="66" charset="77"/>
              </a:rPr>
              <a:t>- Raise your hand to speak or stand.</a:t>
            </a:r>
            <a:br>
              <a:rPr lang="en-US" sz="3000" dirty="0">
                <a:latin typeface="Chalkboard" panose="03050602040202020205" pitchFamily="66" charset="77"/>
              </a:rPr>
            </a:br>
            <a:r>
              <a:rPr lang="en-US" sz="3000" b="1" dirty="0">
                <a:latin typeface="Chalkboard" panose="03050602040202020205" pitchFamily="66" charset="77"/>
              </a:rPr>
              <a:t>Rule #5</a:t>
            </a:r>
            <a:r>
              <a:rPr lang="en-US" sz="3000" dirty="0">
                <a:latin typeface="Chalkboard" panose="03050602040202020205" pitchFamily="66" charset="77"/>
              </a:rPr>
              <a:t>- Be safe. Be kind. Be honest.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83130"/>
            <a:ext cx="9144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C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l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a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s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s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r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o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o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m 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R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u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l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e</a:t>
            </a: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s </a:t>
            </a:r>
          </a:p>
        </p:txBody>
      </p:sp>
    </p:spTree>
    <p:extLst>
      <p:ext uri="{BB962C8B-B14F-4D97-AF65-F5344CB8AC3E}">
        <p14:creationId xmlns:p14="http://schemas.microsoft.com/office/powerpoint/2010/main" val="74060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5" y="2199357"/>
            <a:ext cx="6138393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halkboard" panose="03050602040202020205" pitchFamily="66" charset="77"/>
                <a:cs typeface="Arial" panose="020B0604020202020204" pitchFamily="34" charset="0"/>
              </a:rPr>
              <a:t>Due to Covid-19 restrictions, parents may not enter the building, not even the first day.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halkboard" panose="03050602040202020205" pitchFamily="66" charset="77"/>
                <a:cs typeface="Arial" panose="020B0604020202020204" pitchFamily="34" charset="0"/>
              </a:rPr>
              <a:t>You may send a snack with your child if you choose to but please no candy or caffeinated drinks!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halkboard" panose="03050602040202020205" pitchFamily="66" charset="77"/>
                <a:cs typeface="Arial" panose="020B0604020202020204" pitchFamily="34" charset="0"/>
              </a:rPr>
              <a:t>You may send a water bottle with your child since no one may drink from the water fountains during this time.  Please label them!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500" dirty="0">
              <a:latin typeface="Chalkboard" panose="03050602040202020205" pitchFamily="66" charset="77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83130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I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m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p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o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r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t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a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n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t 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R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e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m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i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n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d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e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FF33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r</a:t>
            </a:r>
            <a:r>
              <a:rPr lang="en-US" sz="7200" dirty="0">
                <a:ln w="28575">
                  <a:solidFill>
                    <a:schemeClr val="bg1"/>
                  </a:solidFill>
                </a:ln>
                <a:solidFill>
                  <a:srgbClr val="00E3DE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halkboard" panose="03050602040202020205" pitchFamily="66" charset="77"/>
                <a:ea typeface="KBTropicalVACATION" panose="02000603000000000000" pitchFamily="2" charset="0"/>
                <a:cs typeface="Arial" panose="020B0604020202020204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9758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16" y="1967345"/>
            <a:ext cx="5720544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· Schoology is a learning management system that has all the tools your institution needs to create engaging content, design lessons and assess student understanding.</a:t>
            </a:r>
          </a:p>
          <a:p>
            <a:r>
              <a:rPr lang="en-US" dirty="0"/>
              <a:t>· Resources: a virtual file cabinet or repository where you can keep and save your materials</a:t>
            </a:r>
          </a:p>
          <a:p>
            <a:r>
              <a:rPr lang="en-US" dirty="0"/>
              <a:t>· Courses: the backbone to teaching with Schoology; distribute materials, give assignments and grades; share announcements, calendar items; governed by start and end dates</a:t>
            </a:r>
          </a:p>
          <a:p>
            <a:r>
              <a:rPr lang="en-US" dirty="0"/>
              <a:t>· INOW &amp; Schoology: Students will not need to use an access code to enter the class; it comes over from INOW. Course name, course roster, etc.</a:t>
            </a:r>
          </a:p>
          <a:p>
            <a:pPr algn="ctr"/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Your Text Here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83130"/>
            <a:ext cx="9144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8000" dirty="0">
                <a:ln w="28575"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KBTropicalVACATION" panose="02000603000000000000" pitchFamily="2" charset="0"/>
                <a:cs typeface="Arial" panose="020B0604020202020204" pitchFamily="34" charset="0"/>
              </a:rPr>
              <a:t>Schoology</a:t>
            </a:r>
            <a:endParaRPr lang="en-US" sz="8000" dirty="0">
              <a:ln w="28575">
                <a:solidFill>
                  <a:schemeClr val="bg1"/>
                </a:solidFill>
              </a:ln>
              <a:solidFill>
                <a:srgbClr val="00E3DE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KBTropicalVACATION" panose="02000603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83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1463</TotalTime>
  <Words>271</Words>
  <Application>Microsoft Macintosh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Chalkboard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Aimee Salazar</dc:creator>
  <cp:lastModifiedBy>April Dancy</cp:lastModifiedBy>
  <cp:revision>13</cp:revision>
  <dcterms:created xsi:type="dcterms:W3CDTF">2015-07-21T03:57:12Z</dcterms:created>
  <dcterms:modified xsi:type="dcterms:W3CDTF">2020-08-18T13:36:17Z</dcterms:modified>
</cp:coreProperties>
</file>